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82" r:id="rId5"/>
    <p:sldId id="264" r:id="rId6"/>
    <p:sldId id="265" r:id="rId7"/>
    <p:sldId id="277" r:id="rId8"/>
    <p:sldId id="267" r:id="rId9"/>
    <p:sldId id="280" r:id="rId10"/>
    <p:sldId id="290" r:id="rId11"/>
    <p:sldId id="287" r:id="rId12"/>
    <p:sldId id="266" r:id="rId13"/>
    <p:sldId id="272" r:id="rId14"/>
    <p:sldId id="273" r:id="rId15"/>
    <p:sldId id="268" r:id="rId16"/>
    <p:sldId id="279" r:id="rId17"/>
    <p:sldId id="278" r:id="rId18"/>
    <p:sldId id="274" r:id="rId19"/>
    <p:sldId id="275" r:id="rId20"/>
    <p:sldId id="271" r:id="rId21"/>
    <p:sldId id="269" r:id="rId22"/>
    <p:sldId id="288" r:id="rId23"/>
    <p:sldId id="25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8E"/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Jornada de usuário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051C790-8115-45D8-BD04-AFBFAED7222A}"/>
              </a:ext>
            </a:extLst>
          </p:cNvPr>
          <p:cNvSpPr txBox="1"/>
          <p:nvPr/>
        </p:nvSpPr>
        <p:spPr>
          <a:xfrm>
            <a:off x="470648" y="3140321"/>
            <a:ext cx="3280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21 anos</a:t>
            </a:r>
          </a:p>
          <a:p>
            <a:r>
              <a:rPr lang="pt-BR" dirty="0">
                <a:solidFill>
                  <a:schemeClr val="bg1"/>
                </a:solidFill>
              </a:rPr>
              <a:t>Universitário</a:t>
            </a:r>
          </a:p>
          <a:p>
            <a:r>
              <a:rPr lang="pt-BR" dirty="0">
                <a:solidFill>
                  <a:schemeClr val="bg1"/>
                </a:solidFill>
              </a:rPr>
              <a:t>Poucas amizades</a:t>
            </a:r>
          </a:p>
          <a:p>
            <a:r>
              <a:rPr lang="pt-BR" dirty="0">
                <a:solidFill>
                  <a:schemeClr val="bg1"/>
                </a:solidFill>
              </a:rPr>
              <a:t>Cultiva amizades leais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    Quer registrar suas lembranças e compartilhar com seus melhores amigos e familiares próximos.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i="1" dirty="0">
                <a:solidFill>
                  <a:schemeClr val="bg1"/>
                </a:solidFill>
              </a:rPr>
              <a:t>    “Queria postar, mas tenho família no Face.”</a:t>
            </a:r>
          </a:p>
        </p:txBody>
      </p:sp>
      <p:pic>
        <p:nvPicPr>
          <p:cNvPr id="34" name="Picture 2" descr="Resultado de imagem para college man">
            <a:extLst>
              <a:ext uri="{FF2B5EF4-FFF2-40B4-BE49-F238E27FC236}">
                <a16:creationId xmlns:a16="http://schemas.microsoft.com/office/drawing/2014/main" id="{7457177A-3B19-4E49-81C2-B50987D5C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0" y="1054460"/>
            <a:ext cx="1938017" cy="1938017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0487CC40-9802-4AB6-83CA-4FF18AEE780B}"/>
              </a:ext>
            </a:extLst>
          </p:cNvPr>
          <p:cNvSpPr/>
          <p:nvPr/>
        </p:nvSpPr>
        <p:spPr>
          <a:xfrm>
            <a:off x="2445027" y="2592815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Henrique</a:t>
            </a:r>
          </a:p>
        </p:txBody>
      </p:sp>
      <p:pic>
        <p:nvPicPr>
          <p:cNvPr id="36" name="Picture 4" descr="Resultado de imagem para vira-lata">
            <a:extLst>
              <a:ext uri="{FF2B5EF4-FFF2-40B4-BE49-F238E27FC236}">
                <a16:creationId xmlns:a16="http://schemas.microsoft.com/office/drawing/2014/main" id="{9803CCC5-4448-4615-80FD-E2631EE4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305" y="4425225"/>
            <a:ext cx="1769167" cy="176916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1028F6F-97D1-43CA-8F83-073BCDF919C6}"/>
              </a:ext>
            </a:extLst>
          </p:cNvPr>
          <p:cNvSpPr/>
          <p:nvPr/>
        </p:nvSpPr>
        <p:spPr>
          <a:xfrm>
            <a:off x="6088996" y="4601922"/>
            <a:ext cx="2567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Bob </a:t>
            </a:r>
            <a:r>
              <a:rPr lang="pt-BR" dirty="0">
                <a:solidFill>
                  <a:schemeClr val="bg1"/>
                </a:solidFill>
              </a:rPr>
              <a:t>é seu cachorro resgatado da rua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38" name="Picture 6" descr="Resultado de imagem para college girl">
            <a:extLst>
              <a:ext uri="{FF2B5EF4-FFF2-40B4-BE49-F238E27FC236}">
                <a16:creationId xmlns:a16="http://schemas.microsoft.com/office/drawing/2014/main" id="{9E52E50C-9FAE-43DE-823F-A63AB9088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6"/>
          <a:stretch/>
        </p:blipFill>
        <p:spPr bwMode="auto">
          <a:xfrm>
            <a:off x="9571915" y="4601922"/>
            <a:ext cx="1841262" cy="1769168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C21768A2-F175-4BB2-AD41-E9102CFC8D48}"/>
              </a:ext>
            </a:extLst>
          </p:cNvPr>
          <p:cNvSpPr/>
          <p:nvPr/>
        </p:nvSpPr>
        <p:spPr>
          <a:xfrm>
            <a:off x="6460534" y="5424950"/>
            <a:ext cx="3111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chemeClr val="bg1"/>
                </a:solidFill>
              </a:rPr>
              <a:t>Julia </a:t>
            </a:r>
            <a:r>
              <a:rPr lang="pt-BR" dirty="0">
                <a:solidFill>
                  <a:schemeClr val="bg1"/>
                </a:solidFill>
              </a:rPr>
              <a:t>é sua namorada, que tem o costume de tirar fotos diariamente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6F43238-BD04-4589-AA93-78D2CAB69EDA}"/>
              </a:ext>
            </a:extLst>
          </p:cNvPr>
          <p:cNvSpPr txBox="1"/>
          <p:nvPr/>
        </p:nvSpPr>
        <p:spPr>
          <a:xfrm>
            <a:off x="4264411" y="541334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Não gosta da exposição exagerada das grandes redes sociais.</a:t>
            </a:r>
            <a:endParaRPr lang="pt-BR" i="1" dirty="0">
              <a:solidFill>
                <a:schemeClr val="bg1"/>
              </a:solidFill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C52C24C-EE83-48A8-897C-B3AF0EC7E053}"/>
              </a:ext>
            </a:extLst>
          </p:cNvPr>
          <p:cNvCxnSpPr>
            <a:cxnSpLocks/>
          </p:cNvCxnSpPr>
          <p:nvPr/>
        </p:nvCxnSpPr>
        <p:spPr>
          <a:xfrm flipV="1">
            <a:off x="4107845" y="694132"/>
            <a:ext cx="0" cy="5660317"/>
          </a:xfrm>
          <a:prstGeom prst="line">
            <a:avLst/>
          </a:prstGeom>
          <a:ln w="28575">
            <a:solidFill>
              <a:srgbClr val="00A88E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482FD3D-9998-4ACF-BFB2-BB5DD14502E3}"/>
              </a:ext>
            </a:extLst>
          </p:cNvPr>
          <p:cNvSpPr txBox="1"/>
          <p:nvPr/>
        </p:nvSpPr>
        <p:spPr>
          <a:xfrm>
            <a:off x="4254470" y="1443846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Seus melhores amigos são 4 colegas da faculdade, eles se encontram regularmente.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4F8B39D-7F58-4C38-A4AC-9807CDD007C9}"/>
              </a:ext>
            </a:extLst>
          </p:cNvPr>
          <p:cNvSpPr txBox="1"/>
          <p:nvPr/>
        </p:nvSpPr>
        <p:spPr>
          <a:xfrm>
            <a:off x="4254470" y="2346358"/>
            <a:ext cx="449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Seus pais reclamam que eles não veem fotos dele com seus amigos no seu Facebook ou Instagram.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5EB0E05-2900-4435-A548-1869C7B9F327}"/>
              </a:ext>
            </a:extLst>
          </p:cNvPr>
          <p:cNvSpPr txBox="1"/>
          <p:nvPr/>
        </p:nvSpPr>
        <p:spPr>
          <a:xfrm>
            <a:off x="4254470" y="3524291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Possui um perfil secundário no Facebook apenas para o meio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2656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Mapa de empatia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9FB45F-F1BE-7A4C-9C79-92B154E43CDC}"/>
              </a:ext>
            </a:extLst>
          </p:cNvPr>
          <p:cNvGrpSpPr/>
          <p:nvPr/>
        </p:nvGrpSpPr>
        <p:grpSpPr>
          <a:xfrm>
            <a:off x="1052062" y="669849"/>
            <a:ext cx="10087875" cy="5842271"/>
            <a:chOff x="266739" y="232752"/>
            <a:chExt cx="11671426" cy="6759365"/>
          </a:xfrm>
        </p:grpSpPr>
        <p:sp>
          <p:nvSpPr>
            <p:cNvPr id="33" name="Retângulo 38">
              <a:extLst>
                <a:ext uri="{FF2B5EF4-FFF2-40B4-BE49-F238E27FC236}">
                  <a16:creationId xmlns:a16="http://schemas.microsoft.com/office/drawing/2014/main" id="{3DF93E35-B0F9-D54F-9848-C8735A03F702}"/>
                </a:ext>
              </a:extLst>
            </p:cNvPr>
            <p:cNvSpPr/>
            <p:nvPr/>
          </p:nvSpPr>
          <p:spPr>
            <a:xfrm>
              <a:off x="9009335" y="1989606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4" name="Retângulo 37">
              <a:extLst>
                <a:ext uri="{FF2B5EF4-FFF2-40B4-BE49-F238E27FC236}">
                  <a16:creationId xmlns:a16="http://schemas.microsoft.com/office/drawing/2014/main" id="{BF41E43F-17D1-6646-86EB-D7BB20730B52}"/>
                </a:ext>
              </a:extLst>
            </p:cNvPr>
            <p:cNvSpPr/>
            <p:nvPr/>
          </p:nvSpPr>
          <p:spPr>
            <a:xfrm>
              <a:off x="9009335" y="336401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5" name="Retângulo 35">
              <a:extLst>
                <a:ext uri="{FF2B5EF4-FFF2-40B4-BE49-F238E27FC236}">
                  <a16:creationId xmlns:a16="http://schemas.microsoft.com/office/drawing/2014/main" id="{0444DCDF-DA88-B64F-8D92-4A443B9D18F1}"/>
                </a:ext>
              </a:extLst>
            </p:cNvPr>
            <p:cNvSpPr/>
            <p:nvPr/>
          </p:nvSpPr>
          <p:spPr>
            <a:xfrm>
              <a:off x="352746" y="198415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6" name="Retângulo 34">
              <a:extLst>
                <a:ext uri="{FF2B5EF4-FFF2-40B4-BE49-F238E27FC236}">
                  <a16:creationId xmlns:a16="http://schemas.microsoft.com/office/drawing/2014/main" id="{46D90119-39BD-DF4B-B4CD-1A1FF21C3548}"/>
                </a:ext>
              </a:extLst>
            </p:cNvPr>
            <p:cNvSpPr/>
            <p:nvPr/>
          </p:nvSpPr>
          <p:spPr>
            <a:xfrm>
              <a:off x="333798" y="3346253"/>
              <a:ext cx="2860698" cy="1403847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7" name="Retângulo 31">
              <a:extLst>
                <a:ext uri="{FF2B5EF4-FFF2-40B4-BE49-F238E27FC236}">
                  <a16:creationId xmlns:a16="http://schemas.microsoft.com/office/drawing/2014/main" id="{9BA76C0E-63EC-AC40-83AC-B6497D0DE05F}"/>
                </a:ext>
              </a:extLst>
            </p:cNvPr>
            <p:cNvSpPr/>
            <p:nvPr/>
          </p:nvSpPr>
          <p:spPr>
            <a:xfrm>
              <a:off x="7172180" y="234552"/>
              <a:ext cx="2860698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8" name="Retângulo 12">
              <a:extLst>
                <a:ext uri="{FF2B5EF4-FFF2-40B4-BE49-F238E27FC236}">
                  <a16:creationId xmlns:a16="http://schemas.microsoft.com/office/drawing/2014/main" id="{F68296B6-2D02-BC45-B3CD-659BC15863AC}"/>
                </a:ext>
              </a:extLst>
            </p:cNvPr>
            <p:cNvSpPr/>
            <p:nvPr/>
          </p:nvSpPr>
          <p:spPr>
            <a:xfrm>
              <a:off x="2177429" y="381313"/>
              <a:ext cx="2860698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39" name="Conector reto 13">
              <a:extLst>
                <a:ext uri="{FF2B5EF4-FFF2-40B4-BE49-F238E27FC236}">
                  <a16:creationId xmlns:a16="http://schemas.microsoft.com/office/drawing/2014/main" id="{80817E17-B0E5-744F-8D14-C71A74FF9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43" y="389659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tângulo 14">
              <a:extLst>
                <a:ext uri="{FF2B5EF4-FFF2-40B4-BE49-F238E27FC236}">
                  <a16:creationId xmlns:a16="http://schemas.microsoft.com/office/drawing/2014/main" id="{F3F50EA9-C7F1-5649-B3E2-44CA3C30070F}"/>
                </a:ext>
              </a:extLst>
            </p:cNvPr>
            <p:cNvSpPr/>
            <p:nvPr/>
          </p:nvSpPr>
          <p:spPr>
            <a:xfrm>
              <a:off x="4992068" y="2153458"/>
              <a:ext cx="2196780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Pensa e sente</a:t>
              </a:r>
            </a:p>
          </p:txBody>
        </p:sp>
        <p:sp>
          <p:nvSpPr>
            <p:cNvPr id="41" name="Retângulo 16">
              <a:extLst>
                <a:ext uri="{FF2B5EF4-FFF2-40B4-BE49-F238E27FC236}">
                  <a16:creationId xmlns:a16="http://schemas.microsoft.com/office/drawing/2014/main" id="{51C62D3C-65CE-4046-862E-94940D2814B6}"/>
                </a:ext>
              </a:extLst>
            </p:cNvPr>
            <p:cNvSpPr/>
            <p:nvPr/>
          </p:nvSpPr>
          <p:spPr>
            <a:xfrm>
              <a:off x="6776591" y="3198167"/>
              <a:ext cx="134483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Enxerga</a:t>
              </a:r>
            </a:p>
          </p:txBody>
        </p:sp>
        <p:sp>
          <p:nvSpPr>
            <p:cNvPr id="42" name="Retângulo 17">
              <a:extLst>
                <a:ext uri="{FF2B5EF4-FFF2-40B4-BE49-F238E27FC236}">
                  <a16:creationId xmlns:a16="http://schemas.microsoft.com/office/drawing/2014/main" id="{FD143309-8674-A744-8DF6-5A973582C1C3}"/>
                </a:ext>
              </a:extLst>
            </p:cNvPr>
            <p:cNvSpPr/>
            <p:nvPr/>
          </p:nvSpPr>
          <p:spPr>
            <a:xfrm>
              <a:off x="5325142" y="4242789"/>
              <a:ext cx="1541721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Faz e fala</a:t>
              </a:r>
            </a:p>
          </p:txBody>
        </p:sp>
        <p:sp>
          <p:nvSpPr>
            <p:cNvPr id="43" name="Retângulo 18">
              <a:extLst>
                <a:ext uri="{FF2B5EF4-FFF2-40B4-BE49-F238E27FC236}">
                  <a16:creationId xmlns:a16="http://schemas.microsoft.com/office/drawing/2014/main" id="{4D8777C1-B32B-234E-9460-E2E4DCD57CEE}"/>
                </a:ext>
              </a:extLst>
            </p:cNvPr>
            <p:cNvSpPr/>
            <p:nvPr/>
          </p:nvSpPr>
          <p:spPr>
            <a:xfrm>
              <a:off x="4252585" y="3198167"/>
              <a:ext cx="1149578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Escuta</a:t>
              </a:r>
            </a:p>
          </p:txBody>
        </p:sp>
        <p:sp>
          <p:nvSpPr>
            <p:cNvPr id="44" name="CaixaDeTexto 20">
              <a:extLst>
                <a:ext uri="{FF2B5EF4-FFF2-40B4-BE49-F238E27FC236}">
                  <a16:creationId xmlns:a16="http://schemas.microsoft.com/office/drawing/2014/main" id="{AF6E19CE-C5F9-064A-8A87-4BB84928A984}"/>
                </a:ext>
              </a:extLst>
            </p:cNvPr>
            <p:cNvSpPr txBox="1"/>
            <p:nvPr/>
          </p:nvSpPr>
          <p:spPr>
            <a:xfrm>
              <a:off x="2097147" y="524215"/>
              <a:ext cx="3008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Não gosta da exposição das grandes redes sociais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5" name="CaixaDeTexto 21">
              <a:extLst>
                <a:ext uri="{FF2B5EF4-FFF2-40B4-BE49-F238E27FC236}">
                  <a16:creationId xmlns:a16="http://schemas.microsoft.com/office/drawing/2014/main" id="{B5942C45-2E7E-8C41-8B1F-E4086D5755B9}"/>
                </a:ext>
              </a:extLst>
            </p:cNvPr>
            <p:cNvSpPr txBox="1"/>
            <p:nvPr/>
          </p:nvSpPr>
          <p:spPr>
            <a:xfrm>
              <a:off x="7172180" y="232752"/>
              <a:ext cx="2829315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Se sente pressionado pela idealização incentivada pelas redes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6" name="CaixaDeTexto 24">
              <a:extLst>
                <a:ext uri="{FF2B5EF4-FFF2-40B4-BE49-F238E27FC236}">
                  <a16:creationId xmlns:a16="http://schemas.microsoft.com/office/drawing/2014/main" id="{0162708D-E593-1E40-B1BA-3413714ADD03}"/>
                </a:ext>
              </a:extLst>
            </p:cNvPr>
            <p:cNvSpPr txBox="1"/>
            <p:nvPr/>
          </p:nvSpPr>
          <p:spPr>
            <a:xfrm>
              <a:off x="9009335" y="2116401"/>
              <a:ext cx="2878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Redes sociais com modelos pessoais inalcançáveis</a:t>
              </a:r>
            </a:p>
          </p:txBody>
        </p:sp>
        <p:sp>
          <p:nvSpPr>
            <p:cNvPr id="47" name="CaixaDeTexto 27">
              <a:extLst>
                <a:ext uri="{FF2B5EF4-FFF2-40B4-BE49-F238E27FC236}">
                  <a16:creationId xmlns:a16="http://schemas.microsoft.com/office/drawing/2014/main" id="{58A3552D-D035-2349-9C15-F927E744509E}"/>
                </a:ext>
              </a:extLst>
            </p:cNvPr>
            <p:cNvSpPr txBox="1"/>
            <p:nvPr/>
          </p:nvSpPr>
          <p:spPr>
            <a:xfrm>
              <a:off x="8941200" y="3469387"/>
              <a:ext cx="29969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Fotos com os amigos se perdendo em meio a galeria do </a:t>
              </a:r>
              <a:r>
                <a:rPr lang="pt-BR" sz="1600" dirty="0" err="1">
                  <a:latin typeface="Montserrat" pitchFamily="2" charset="77"/>
                </a:rPr>
                <a:t>whatsapp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8" name="CaixaDeTexto 26">
              <a:extLst>
                <a:ext uri="{FF2B5EF4-FFF2-40B4-BE49-F238E27FC236}">
                  <a16:creationId xmlns:a16="http://schemas.microsoft.com/office/drawing/2014/main" id="{E4B98B24-BE48-894F-A2E4-9EB05B2E7A8C}"/>
                </a:ext>
              </a:extLst>
            </p:cNvPr>
            <p:cNvSpPr txBox="1"/>
            <p:nvPr/>
          </p:nvSpPr>
          <p:spPr>
            <a:xfrm>
              <a:off x="484205" y="2238678"/>
              <a:ext cx="2597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para </a:t>
              </a:r>
              <a:r>
                <a:rPr lang="en-US" sz="1600" dirty="0" err="1">
                  <a:latin typeface="Montserrat" pitchFamily="2" charset="77"/>
                </a:rPr>
                <a:t>enviar</a:t>
              </a:r>
              <a:r>
                <a:rPr lang="en-US" sz="1600" dirty="0">
                  <a:latin typeface="Montserrat" pitchFamily="2" charset="77"/>
                </a:rPr>
                <a:t> as </a:t>
              </a:r>
              <a:r>
                <a:rPr lang="en-US" sz="1600" dirty="0" err="1">
                  <a:latin typeface="Montserrat" pitchFamily="2" charset="77"/>
                </a:rPr>
                <a:t>fotos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9" name="CaixaDeTexto 26">
              <a:extLst>
                <a:ext uri="{FF2B5EF4-FFF2-40B4-BE49-F238E27FC236}">
                  <a16:creationId xmlns:a16="http://schemas.microsoft.com/office/drawing/2014/main" id="{6BD8A9F7-C792-5C49-BF8B-2A85AAED354F}"/>
                </a:ext>
              </a:extLst>
            </p:cNvPr>
            <p:cNvSpPr txBox="1"/>
            <p:nvPr/>
          </p:nvSpPr>
          <p:spPr>
            <a:xfrm>
              <a:off x="266739" y="3446350"/>
              <a:ext cx="29694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e </a:t>
              </a:r>
              <a:r>
                <a:rPr lang="en-US" sz="1600" dirty="0" err="1">
                  <a:latin typeface="Montserrat" pitchFamily="2" charset="77"/>
                </a:rPr>
                <a:t>reportagens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sobre</a:t>
              </a:r>
              <a:r>
                <a:rPr lang="en-US" sz="1600" dirty="0">
                  <a:latin typeface="Montserrat" pitchFamily="2" charset="77"/>
                </a:rPr>
                <a:t> a utopia </a:t>
              </a:r>
              <a:r>
                <a:rPr lang="en-US" sz="1600" dirty="0" err="1">
                  <a:latin typeface="Montserrat" pitchFamily="2" charset="77"/>
                </a:rPr>
                <a:t>promovida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pelas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redes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sociais</a:t>
              </a:r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50" name="Conector reto 28">
              <a:extLst>
                <a:ext uri="{FF2B5EF4-FFF2-40B4-BE49-F238E27FC236}">
                  <a16:creationId xmlns:a16="http://schemas.microsoft.com/office/drawing/2014/main" id="{EE2DB983-0383-404A-9178-3731B66A53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1889" y="4072006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29">
              <a:extLst>
                <a:ext uri="{FF2B5EF4-FFF2-40B4-BE49-F238E27FC236}">
                  <a16:creationId xmlns:a16="http://schemas.microsoft.com/office/drawing/2014/main" id="{AE89E60D-2829-6E40-86EE-5F89D02E5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146" y="4048430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30">
              <a:extLst>
                <a:ext uri="{FF2B5EF4-FFF2-40B4-BE49-F238E27FC236}">
                  <a16:creationId xmlns:a16="http://schemas.microsoft.com/office/drawing/2014/main" id="{9D85B2EB-2484-9E4F-BC46-46F1B4887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3164" y="388743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tângulo 32">
              <a:extLst>
                <a:ext uri="{FF2B5EF4-FFF2-40B4-BE49-F238E27FC236}">
                  <a16:creationId xmlns:a16="http://schemas.microsoft.com/office/drawing/2014/main" id="{E26FCDEB-714C-994F-946F-57AA59CF3540}"/>
                </a:ext>
              </a:extLst>
            </p:cNvPr>
            <p:cNvSpPr/>
            <p:nvPr/>
          </p:nvSpPr>
          <p:spPr>
            <a:xfrm>
              <a:off x="4801201" y="897997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54" name="CaixaDeTexto 22">
              <a:extLst>
                <a:ext uri="{FF2B5EF4-FFF2-40B4-BE49-F238E27FC236}">
                  <a16:creationId xmlns:a16="http://schemas.microsoft.com/office/drawing/2014/main" id="{73A0ECCC-769C-FF43-8DCE-8302D72B3D84}"/>
                </a:ext>
              </a:extLst>
            </p:cNvPr>
            <p:cNvSpPr txBox="1"/>
            <p:nvPr/>
          </p:nvSpPr>
          <p:spPr>
            <a:xfrm>
              <a:off x="4797888" y="996198"/>
              <a:ext cx="2838926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Quer recordar momentos com seus amigos e família</a:t>
              </a:r>
              <a:endParaRPr lang="pt-BR" sz="1600" i="1" dirty="0">
                <a:latin typeface="Montserrat" pitchFamily="2" charset="77"/>
              </a:endParaRPr>
            </a:p>
          </p:txBody>
        </p:sp>
        <p:pic>
          <p:nvPicPr>
            <p:cNvPr id="55" name="Picture 2" descr="Imagem relacionada">
              <a:extLst>
                <a:ext uri="{FF2B5EF4-FFF2-40B4-BE49-F238E27FC236}">
                  <a16:creationId xmlns:a16="http://schemas.microsoft.com/office/drawing/2014/main" id="{26DD3B19-C50B-FE42-ADF4-8CDC6C109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22" t="31005" r="39008" b="40000"/>
            <a:stretch/>
          </p:blipFill>
          <p:spPr bwMode="auto">
            <a:xfrm>
              <a:off x="5392311" y="2618062"/>
              <a:ext cx="1407377" cy="162025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6" name="Agrupar 3">
              <a:extLst>
                <a:ext uri="{FF2B5EF4-FFF2-40B4-BE49-F238E27FC236}">
                  <a16:creationId xmlns:a16="http://schemas.microsoft.com/office/drawing/2014/main" id="{5AD449C8-270F-A049-B583-87148FF089C4}"/>
                </a:ext>
              </a:extLst>
            </p:cNvPr>
            <p:cNvGrpSpPr/>
            <p:nvPr/>
          </p:nvGrpSpPr>
          <p:grpSpPr>
            <a:xfrm>
              <a:off x="3714151" y="4698273"/>
              <a:ext cx="2191884" cy="882892"/>
              <a:chOff x="3444970" y="4754152"/>
              <a:chExt cx="2191884" cy="1110284"/>
            </a:xfrm>
          </p:grpSpPr>
          <p:sp>
            <p:nvSpPr>
              <p:cNvPr id="57" name="Retângulo 36">
                <a:extLst>
                  <a:ext uri="{FF2B5EF4-FFF2-40B4-BE49-F238E27FC236}">
                    <a16:creationId xmlns:a16="http://schemas.microsoft.com/office/drawing/2014/main" id="{16267BC1-A0C8-644D-B5A0-6C9FDD76DF47}"/>
                  </a:ext>
                </a:extLst>
              </p:cNvPr>
              <p:cNvSpPr/>
              <p:nvPr/>
            </p:nvSpPr>
            <p:spPr>
              <a:xfrm>
                <a:off x="3444970" y="4769087"/>
                <a:ext cx="2088002" cy="1095349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58" name="CaixaDeTexto 25">
                <a:extLst>
                  <a:ext uri="{FF2B5EF4-FFF2-40B4-BE49-F238E27FC236}">
                    <a16:creationId xmlns:a16="http://schemas.microsoft.com/office/drawing/2014/main" id="{81D60851-E9A3-1840-BF61-33DFD63673EA}"/>
                  </a:ext>
                </a:extLst>
              </p:cNvPr>
              <p:cNvSpPr txBox="1"/>
              <p:nvPr/>
            </p:nvSpPr>
            <p:spPr>
              <a:xfrm>
                <a:off x="3486691" y="4754152"/>
                <a:ext cx="2150163" cy="1045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Tira fotos com os amigos e familiares</a:t>
                </a:r>
              </a:p>
            </p:txBody>
          </p:sp>
        </p:grpSp>
        <p:grpSp>
          <p:nvGrpSpPr>
            <p:cNvPr id="59" name="Agrupar 4">
              <a:extLst>
                <a:ext uri="{FF2B5EF4-FFF2-40B4-BE49-F238E27FC236}">
                  <a16:creationId xmlns:a16="http://schemas.microsoft.com/office/drawing/2014/main" id="{8243EE79-06C4-4547-B5D3-1E64F1F43209}"/>
                </a:ext>
              </a:extLst>
            </p:cNvPr>
            <p:cNvGrpSpPr/>
            <p:nvPr/>
          </p:nvGrpSpPr>
          <p:grpSpPr>
            <a:xfrm>
              <a:off x="5956917" y="4676548"/>
              <a:ext cx="2653861" cy="925612"/>
              <a:chOff x="6343422" y="4936527"/>
              <a:chExt cx="2653861" cy="925612"/>
            </a:xfrm>
          </p:grpSpPr>
          <p:sp>
            <p:nvSpPr>
              <p:cNvPr id="60" name="Retângulo 33">
                <a:extLst>
                  <a:ext uri="{FF2B5EF4-FFF2-40B4-BE49-F238E27FC236}">
                    <a16:creationId xmlns:a16="http://schemas.microsoft.com/office/drawing/2014/main" id="{8E3AD993-70E3-F440-8453-4C4554E2F7BC}"/>
                  </a:ext>
                </a:extLst>
              </p:cNvPr>
              <p:cNvSpPr/>
              <p:nvPr/>
            </p:nvSpPr>
            <p:spPr>
              <a:xfrm>
                <a:off x="6343422" y="4960056"/>
                <a:ext cx="2597778" cy="902083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61" name="CaixaDeTexto 26">
                <a:extLst>
                  <a:ext uri="{FF2B5EF4-FFF2-40B4-BE49-F238E27FC236}">
                    <a16:creationId xmlns:a16="http://schemas.microsoft.com/office/drawing/2014/main" id="{FA51F5F7-C4AE-DE43-9E3A-FC574868870E}"/>
                  </a:ext>
                </a:extLst>
              </p:cNvPr>
              <p:cNvSpPr txBox="1"/>
              <p:nvPr/>
            </p:nvSpPr>
            <p:spPr>
              <a:xfrm>
                <a:off x="6399505" y="4936527"/>
                <a:ext cx="25977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Pede pra mandar as fotos no grupo do </a:t>
                </a:r>
                <a:r>
                  <a:rPr lang="pt-BR" sz="1600" dirty="0" err="1">
                    <a:latin typeface="Montserrat" pitchFamily="2" charset="77"/>
                  </a:rPr>
                  <a:t>whatsapp</a:t>
                </a:r>
                <a:endParaRPr lang="pt-BR" sz="1600" dirty="0">
                  <a:latin typeface="Montserrat" pitchFamily="2" charset="77"/>
                </a:endParaRPr>
              </a:p>
            </p:txBody>
          </p:sp>
        </p:grpSp>
        <p:sp>
          <p:nvSpPr>
            <p:cNvPr id="62" name="Retângulo 42">
              <a:extLst>
                <a:ext uri="{FF2B5EF4-FFF2-40B4-BE49-F238E27FC236}">
                  <a16:creationId xmlns:a16="http://schemas.microsoft.com/office/drawing/2014/main" id="{9B99F906-0A4A-0C48-BD80-90121DB653D4}"/>
                </a:ext>
              </a:extLst>
            </p:cNvPr>
            <p:cNvSpPr/>
            <p:nvPr/>
          </p:nvSpPr>
          <p:spPr>
            <a:xfrm>
              <a:off x="4920607" y="5704142"/>
              <a:ext cx="1056549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Dores</a:t>
              </a:r>
            </a:p>
          </p:txBody>
        </p:sp>
        <p:cxnSp>
          <p:nvCxnSpPr>
            <p:cNvPr id="63" name="Conector reto 43">
              <a:extLst>
                <a:ext uri="{FF2B5EF4-FFF2-40B4-BE49-F238E27FC236}">
                  <a16:creationId xmlns:a16="http://schemas.microsoft.com/office/drawing/2014/main" id="{65594472-3622-3446-9A4A-10EE4502D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0457" y="5870713"/>
              <a:ext cx="0" cy="822529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to 44">
              <a:extLst>
                <a:ext uri="{FF2B5EF4-FFF2-40B4-BE49-F238E27FC236}">
                  <a16:creationId xmlns:a16="http://schemas.microsoft.com/office/drawing/2014/main" id="{34D6E05F-1CD9-8543-BD29-93AE15595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7147" y="5704142"/>
              <a:ext cx="7904348" cy="1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Retângulo 45">
              <a:extLst>
                <a:ext uri="{FF2B5EF4-FFF2-40B4-BE49-F238E27FC236}">
                  <a16:creationId xmlns:a16="http://schemas.microsoft.com/office/drawing/2014/main" id="{8089D9F1-15F3-8E4D-A849-D254D9CE8A85}"/>
                </a:ext>
              </a:extLst>
            </p:cNvPr>
            <p:cNvSpPr/>
            <p:nvPr/>
          </p:nvSpPr>
          <p:spPr>
            <a:xfrm>
              <a:off x="6077316" y="5704142"/>
              <a:ext cx="130974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Ganhos</a:t>
              </a:r>
            </a:p>
          </p:txBody>
        </p:sp>
        <p:sp>
          <p:nvSpPr>
            <p:cNvPr id="93" name="Retângulo 49">
              <a:extLst>
                <a:ext uri="{FF2B5EF4-FFF2-40B4-BE49-F238E27FC236}">
                  <a16:creationId xmlns:a16="http://schemas.microsoft.com/office/drawing/2014/main" id="{D4DF1EBA-D7B5-474E-8FCE-5370BD7B4B33}"/>
                </a:ext>
              </a:extLst>
            </p:cNvPr>
            <p:cNvSpPr/>
            <p:nvPr/>
          </p:nvSpPr>
          <p:spPr>
            <a:xfrm>
              <a:off x="7408090" y="5858036"/>
              <a:ext cx="2860698" cy="1134081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94" name="CaixaDeTexto 50">
              <a:extLst>
                <a:ext uri="{FF2B5EF4-FFF2-40B4-BE49-F238E27FC236}">
                  <a16:creationId xmlns:a16="http://schemas.microsoft.com/office/drawing/2014/main" id="{1F6960CD-2467-244E-99E5-38A921B275A9}"/>
                </a:ext>
              </a:extLst>
            </p:cNvPr>
            <p:cNvSpPr txBox="1"/>
            <p:nvPr/>
          </p:nvSpPr>
          <p:spPr>
            <a:xfrm>
              <a:off x="7408090" y="5817067"/>
              <a:ext cx="28293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Melhor gerenciamento de suas lembranças com quem realmente importa</a:t>
              </a:r>
            </a:p>
          </p:txBody>
        </p:sp>
        <p:grpSp>
          <p:nvGrpSpPr>
            <p:cNvPr id="95" name="Agrupar 6">
              <a:extLst>
                <a:ext uri="{FF2B5EF4-FFF2-40B4-BE49-F238E27FC236}">
                  <a16:creationId xmlns:a16="http://schemas.microsoft.com/office/drawing/2014/main" id="{3607EB27-4B50-954A-88B5-CD97A7E63D35}"/>
                </a:ext>
              </a:extLst>
            </p:cNvPr>
            <p:cNvGrpSpPr/>
            <p:nvPr/>
          </p:nvGrpSpPr>
          <p:grpSpPr>
            <a:xfrm>
              <a:off x="2034007" y="5827120"/>
              <a:ext cx="2860697" cy="1134082"/>
              <a:chOff x="2273814" y="5814798"/>
              <a:chExt cx="2860697" cy="1134082"/>
            </a:xfrm>
          </p:grpSpPr>
          <p:sp>
            <p:nvSpPr>
              <p:cNvPr id="96" name="Retângulo 51">
                <a:extLst>
                  <a:ext uri="{FF2B5EF4-FFF2-40B4-BE49-F238E27FC236}">
                    <a16:creationId xmlns:a16="http://schemas.microsoft.com/office/drawing/2014/main" id="{B9DBB701-9007-A249-A58D-1C9EAB38F003}"/>
                  </a:ext>
                </a:extLst>
              </p:cNvPr>
              <p:cNvSpPr/>
              <p:nvPr/>
            </p:nvSpPr>
            <p:spPr>
              <a:xfrm>
                <a:off x="2273814" y="5814798"/>
                <a:ext cx="2860697" cy="1134082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97" name="CaixaDeTexto 52">
                <a:extLst>
                  <a:ext uri="{FF2B5EF4-FFF2-40B4-BE49-F238E27FC236}">
                    <a16:creationId xmlns:a16="http://schemas.microsoft.com/office/drawing/2014/main" id="{08220C5D-183B-4A4E-9C5E-D8FF50A3EFA4}"/>
                  </a:ext>
                </a:extLst>
              </p:cNvPr>
              <p:cNvSpPr txBox="1"/>
              <p:nvPr/>
            </p:nvSpPr>
            <p:spPr>
              <a:xfrm>
                <a:off x="2273814" y="5878709"/>
                <a:ext cx="2829315" cy="830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Se sente pressionado pela idealização incentivada pelas redes</a:t>
                </a:r>
                <a:endParaRPr lang="pt-BR" sz="1600" i="1" dirty="0">
                  <a:latin typeface="Montserrat" pitchFamily="2" charset="7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9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4A03911F-218B-43EF-91BE-30D80B91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9717845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548336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7796464" cy="4057812"/>
          </a:xfrm>
          <a:prstGeom prst="rect">
            <a:avLst/>
          </a:prstGeom>
          <a:noFill/>
          <a:ln w="28575">
            <a:solidFill>
              <a:srgbClr val="FFFFFF">
                <a:alpha val="8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AWS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Cloud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1177777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677093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00788" y="293671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Serverless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49C07732-F93C-43C8-9FBD-4FFFA3AE5A1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in front of a stove&#10;&#10;Description generated with high confidence">
            <a:extLst>
              <a:ext uri="{FF2B5EF4-FFF2-40B4-BE49-F238E27FC236}">
                <a16:creationId xmlns:a16="http://schemas.microsoft.com/office/drawing/2014/main" id="{8DA64362-8F95-4A39-8E9D-14C36DB7C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" t="11196" b="56907"/>
          <a:stretch/>
        </p:blipFill>
        <p:spPr>
          <a:xfrm>
            <a:off x="56" y="-50480"/>
            <a:ext cx="12191894" cy="6920935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546880" y="4502405"/>
            <a:ext cx="309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Lambda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4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Back-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microserviços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7" name="CaixaDeTexto 11">
            <a:extLst>
              <a:ext uri="{FF2B5EF4-FFF2-40B4-BE49-F238E27FC236}">
                <a16:creationId xmlns:a16="http://schemas.microsoft.com/office/drawing/2014/main" id="{2B5CE185-A956-46EE-86DB-63A769E0DABA}"/>
              </a:ext>
            </a:extLst>
          </p:cNvPr>
          <p:cNvSpPr txBox="1"/>
          <p:nvPr/>
        </p:nvSpPr>
        <p:spPr>
          <a:xfrm>
            <a:off x="4694227" y="500537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54 </a:t>
            </a:r>
            <a:r>
              <a:rPr lang="pt-BR" sz="24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microserviços</a:t>
            </a:r>
            <a:endParaRPr lang="pt-BR" sz="2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8" name="CaixaDeTexto 11">
            <a:extLst>
              <a:ext uri="{FF2B5EF4-FFF2-40B4-BE49-F238E27FC236}">
                <a16:creationId xmlns:a16="http://schemas.microsoft.com/office/drawing/2014/main" id="{2506AFC8-8C08-4555-BF09-5588AB076710}"/>
              </a:ext>
            </a:extLst>
          </p:cNvPr>
          <p:cNvSpPr txBox="1"/>
          <p:nvPr/>
        </p:nvSpPr>
        <p:spPr>
          <a:xfrm>
            <a:off x="5396095" y="1010588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D3FAFF08-56C9-4645-A13A-0D3298235F91}"/>
              </a:ext>
            </a:extLst>
          </p:cNvPr>
          <p:cNvGrpSpPr/>
          <p:nvPr/>
        </p:nvGrpSpPr>
        <p:grpSpPr>
          <a:xfrm>
            <a:off x="5707871" y="1721306"/>
            <a:ext cx="781350" cy="778343"/>
            <a:chOff x="5893563" y="3714131"/>
            <a:chExt cx="781350" cy="778343"/>
          </a:xfrm>
        </p:grpSpPr>
        <p:sp>
          <p:nvSpPr>
            <p:cNvPr id="120" name="Rounded Rectangle 28">
              <a:extLst>
                <a:ext uri="{FF2B5EF4-FFF2-40B4-BE49-F238E27FC236}">
                  <a16:creationId xmlns:a16="http://schemas.microsoft.com/office/drawing/2014/main" id="{C100E0D5-5823-48C9-B74C-AEC74841D42A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1" name="Picture 12" descr="Resultado de imagem para amazon api gateway logo">
              <a:extLst>
                <a:ext uri="{FF2B5EF4-FFF2-40B4-BE49-F238E27FC236}">
                  <a16:creationId xmlns:a16="http://schemas.microsoft.com/office/drawing/2014/main" id="{33DB7FEE-6743-4930-BF59-EA4D9F83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A830C005-B5EC-4139-A498-08C90CF171D0}"/>
              </a:ext>
            </a:extLst>
          </p:cNvPr>
          <p:cNvGrpSpPr/>
          <p:nvPr/>
        </p:nvGrpSpPr>
        <p:grpSpPr>
          <a:xfrm>
            <a:off x="3701511" y="3608391"/>
            <a:ext cx="774399" cy="771418"/>
            <a:chOff x="7765669" y="3709935"/>
            <a:chExt cx="774399" cy="771418"/>
          </a:xfrm>
        </p:grpSpPr>
        <p:sp>
          <p:nvSpPr>
            <p:cNvPr id="123" name="Rounded Rectangle 90">
              <a:extLst>
                <a:ext uri="{FF2B5EF4-FFF2-40B4-BE49-F238E27FC236}">
                  <a16:creationId xmlns:a16="http://schemas.microsoft.com/office/drawing/2014/main" id="{824D0C9D-574D-4AAB-90BA-5BA3F267BCAA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4" name="Picture 28" descr="Imagem relacionada">
              <a:extLst>
                <a:ext uri="{FF2B5EF4-FFF2-40B4-BE49-F238E27FC236}">
                  <a16:creationId xmlns:a16="http://schemas.microsoft.com/office/drawing/2014/main" id="{52C0B969-E11D-49BD-9723-3B8D94D8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6CB1039-1F27-4588-AAF7-E9072149423A}"/>
              </a:ext>
            </a:extLst>
          </p:cNvPr>
          <p:cNvGrpSpPr/>
          <p:nvPr/>
        </p:nvGrpSpPr>
        <p:grpSpPr>
          <a:xfrm>
            <a:off x="4705110" y="3608391"/>
            <a:ext cx="774399" cy="771418"/>
            <a:chOff x="7765669" y="3709935"/>
            <a:chExt cx="774399" cy="771418"/>
          </a:xfrm>
        </p:grpSpPr>
        <p:sp>
          <p:nvSpPr>
            <p:cNvPr id="126" name="Rounded Rectangle 90">
              <a:extLst>
                <a:ext uri="{FF2B5EF4-FFF2-40B4-BE49-F238E27FC236}">
                  <a16:creationId xmlns:a16="http://schemas.microsoft.com/office/drawing/2014/main" id="{1ABBDC4D-4E00-4C59-B88C-4BA7C700E096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7" name="Picture 28" descr="Imagem relacionada">
              <a:extLst>
                <a:ext uri="{FF2B5EF4-FFF2-40B4-BE49-F238E27FC236}">
                  <a16:creationId xmlns:a16="http://schemas.microsoft.com/office/drawing/2014/main" id="{48CC63AE-4A70-4FF1-8782-395C8353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E54CABE2-4EF1-447D-9483-587975A09AC4}"/>
              </a:ext>
            </a:extLst>
          </p:cNvPr>
          <p:cNvGrpSpPr/>
          <p:nvPr/>
        </p:nvGrpSpPr>
        <p:grpSpPr>
          <a:xfrm>
            <a:off x="5714822" y="3608391"/>
            <a:ext cx="774399" cy="771418"/>
            <a:chOff x="7765669" y="3709935"/>
            <a:chExt cx="774399" cy="771418"/>
          </a:xfrm>
        </p:grpSpPr>
        <p:sp>
          <p:nvSpPr>
            <p:cNvPr id="129" name="Rounded Rectangle 90">
              <a:extLst>
                <a:ext uri="{FF2B5EF4-FFF2-40B4-BE49-F238E27FC236}">
                  <a16:creationId xmlns:a16="http://schemas.microsoft.com/office/drawing/2014/main" id="{132F4F46-98B6-4345-9347-AEE1C7498D4F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0" name="Picture 28" descr="Imagem relacionada">
              <a:extLst>
                <a:ext uri="{FF2B5EF4-FFF2-40B4-BE49-F238E27FC236}">
                  <a16:creationId xmlns:a16="http://schemas.microsoft.com/office/drawing/2014/main" id="{BB3C159A-85B4-444C-BD3F-D855C9FE5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61C2256-5F55-41A7-8996-A723A24CC436}"/>
              </a:ext>
            </a:extLst>
          </p:cNvPr>
          <p:cNvGrpSpPr/>
          <p:nvPr/>
        </p:nvGrpSpPr>
        <p:grpSpPr>
          <a:xfrm>
            <a:off x="6724534" y="3610605"/>
            <a:ext cx="774399" cy="771418"/>
            <a:chOff x="7765669" y="3709935"/>
            <a:chExt cx="774399" cy="771418"/>
          </a:xfrm>
        </p:grpSpPr>
        <p:sp>
          <p:nvSpPr>
            <p:cNvPr id="132" name="Rounded Rectangle 90">
              <a:extLst>
                <a:ext uri="{FF2B5EF4-FFF2-40B4-BE49-F238E27FC236}">
                  <a16:creationId xmlns:a16="http://schemas.microsoft.com/office/drawing/2014/main" id="{E5AD735C-FC64-4856-BFF0-8EFFD079019E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3" name="Picture 28" descr="Imagem relacionada">
              <a:extLst>
                <a:ext uri="{FF2B5EF4-FFF2-40B4-BE49-F238E27FC236}">
                  <a16:creationId xmlns:a16="http://schemas.microsoft.com/office/drawing/2014/main" id="{59951DB8-8D44-4051-84CC-A4A13DECE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1AB4156-B698-4A1D-A792-C553A62E7922}"/>
              </a:ext>
            </a:extLst>
          </p:cNvPr>
          <p:cNvGrpSpPr/>
          <p:nvPr/>
        </p:nvGrpSpPr>
        <p:grpSpPr>
          <a:xfrm>
            <a:off x="7734246" y="3608391"/>
            <a:ext cx="774399" cy="771418"/>
            <a:chOff x="7765669" y="3709935"/>
            <a:chExt cx="774399" cy="771418"/>
          </a:xfrm>
        </p:grpSpPr>
        <p:sp>
          <p:nvSpPr>
            <p:cNvPr id="135" name="Rounded Rectangle 90">
              <a:extLst>
                <a:ext uri="{FF2B5EF4-FFF2-40B4-BE49-F238E27FC236}">
                  <a16:creationId xmlns:a16="http://schemas.microsoft.com/office/drawing/2014/main" id="{CB981F76-C2B3-4635-9B5C-3319B416D5BC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6" name="Picture 28" descr="Imagem relacionada">
              <a:extLst>
                <a:ext uri="{FF2B5EF4-FFF2-40B4-BE49-F238E27FC236}">
                  <a16:creationId xmlns:a16="http://schemas.microsoft.com/office/drawing/2014/main" id="{5BCBA82B-10DC-47B6-8D13-D40A9365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CaixaDeTexto 11">
            <a:extLst>
              <a:ext uri="{FF2B5EF4-FFF2-40B4-BE49-F238E27FC236}">
                <a16:creationId xmlns:a16="http://schemas.microsoft.com/office/drawing/2014/main" id="{48E4F208-E3EA-4668-9D55-9F1BA7C5F659}"/>
              </a:ext>
            </a:extLst>
          </p:cNvPr>
          <p:cNvSpPr txBox="1"/>
          <p:nvPr/>
        </p:nvSpPr>
        <p:spPr>
          <a:xfrm>
            <a:off x="860305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39" name="CaixaDeTexto 11">
            <a:extLst>
              <a:ext uri="{FF2B5EF4-FFF2-40B4-BE49-F238E27FC236}">
                <a16:creationId xmlns:a16="http://schemas.microsoft.com/office/drawing/2014/main" id="{890AF06C-07B4-4863-98D4-3E203EC0DE81}"/>
              </a:ext>
            </a:extLst>
          </p:cNvPr>
          <p:cNvSpPr txBox="1"/>
          <p:nvPr/>
        </p:nvSpPr>
        <p:spPr>
          <a:xfrm>
            <a:off x="290100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8EF0AD9-9120-4B10-9EB8-EA11F73F75B7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rot="5400000">
            <a:off x="4539258" y="2049103"/>
            <a:ext cx="1108742" cy="200983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18E3BB8-C5E0-48B9-B90B-567C36DCAEA9}"/>
              </a:ext>
            </a:extLst>
          </p:cNvPr>
          <p:cNvCxnSpPr>
            <a:cxnSpLocks/>
          </p:cNvCxnSpPr>
          <p:nvPr/>
        </p:nvCxnSpPr>
        <p:spPr>
          <a:xfrm>
            <a:off x="4088704" y="3054020"/>
            <a:ext cx="403273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140">
            <a:extLst>
              <a:ext uri="{FF2B5EF4-FFF2-40B4-BE49-F238E27FC236}">
                <a16:creationId xmlns:a16="http://schemas.microsoft.com/office/drawing/2014/main" id="{67A31DFE-1FD8-47C0-AE56-D386FD5075EE}"/>
              </a:ext>
            </a:extLst>
          </p:cNvPr>
          <p:cNvCxnSpPr>
            <a:cxnSpLocks/>
            <a:stCxn id="120" idx="2"/>
            <a:endCxn id="126" idx="0"/>
          </p:cNvCxnSpPr>
          <p:nvPr/>
        </p:nvCxnSpPr>
        <p:spPr>
          <a:xfrm rot="5400000">
            <a:off x="5041057" y="2550902"/>
            <a:ext cx="1108742" cy="100623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Angulado 141">
            <a:extLst>
              <a:ext uri="{FF2B5EF4-FFF2-40B4-BE49-F238E27FC236}">
                <a16:creationId xmlns:a16="http://schemas.microsoft.com/office/drawing/2014/main" id="{E93C4A19-9AF7-4671-BD65-214B39EC2471}"/>
              </a:ext>
            </a:extLst>
          </p:cNvPr>
          <p:cNvCxnSpPr>
            <a:cxnSpLocks/>
            <a:stCxn id="120" idx="2"/>
            <a:endCxn id="129" idx="0"/>
          </p:cNvCxnSpPr>
          <p:nvPr/>
        </p:nvCxnSpPr>
        <p:spPr>
          <a:xfrm rot="16200000" flipH="1">
            <a:off x="5545913" y="3052282"/>
            <a:ext cx="1108742" cy="34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: Angulado 142">
            <a:extLst>
              <a:ext uri="{FF2B5EF4-FFF2-40B4-BE49-F238E27FC236}">
                <a16:creationId xmlns:a16="http://schemas.microsoft.com/office/drawing/2014/main" id="{AD508ECA-A69C-4E9F-B3C7-CF57EABB93AA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rot="16200000" flipH="1">
            <a:off x="6049662" y="2548533"/>
            <a:ext cx="1110956" cy="101318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Angulado 143">
            <a:extLst>
              <a:ext uri="{FF2B5EF4-FFF2-40B4-BE49-F238E27FC236}">
                <a16:creationId xmlns:a16="http://schemas.microsoft.com/office/drawing/2014/main" id="{9B049BF4-06CD-4395-9E34-244453A26F58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555625" y="2042570"/>
            <a:ext cx="1108742" cy="2022900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ixaDeTexto 11">
            <a:extLst>
              <a:ext uri="{FF2B5EF4-FFF2-40B4-BE49-F238E27FC236}">
                <a16:creationId xmlns:a16="http://schemas.microsoft.com/office/drawing/2014/main" id="{C0243F93-B318-4F7C-A11D-7648919DC4FD}"/>
              </a:ext>
            </a:extLst>
          </p:cNvPr>
          <p:cNvSpPr txBox="1"/>
          <p:nvPr/>
        </p:nvSpPr>
        <p:spPr>
          <a:xfrm>
            <a:off x="3301214" y="5424458"/>
            <a:ext cx="558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Totalmente gerenciado e escalável</a:t>
            </a:r>
          </a:p>
        </p:txBody>
      </p:sp>
      <p:sp>
        <p:nvSpPr>
          <p:cNvPr id="147" name="CaixaDeTexto 11">
            <a:extLst>
              <a:ext uri="{FF2B5EF4-FFF2-40B4-BE49-F238E27FC236}">
                <a16:creationId xmlns:a16="http://schemas.microsoft.com/office/drawing/2014/main" id="{E55DD4D7-496D-4CC7-8892-9CA80D78F580}"/>
              </a:ext>
            </a:extLst>
          </p:cNvPr>
          <p:cNvSpPr txBox="1"/>
          <p:nvPr/>
        </p:nvSpPr>
        <p:spPr>
          <a:xfrm>
            <a:off x="4694223" y="584353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Python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48C8772-1050-4BDF-93EA-46025189638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itting at a desk using a computer&#10;&#10;Description generated with very high confidence">
            <a:extLst>
              <a:ext uri="{FF2B5EF4-FFF2-40B4-BE49-F238E27FC236}">
                <a16:creationId xmlns:a16="http://schemas.microsoft.com/office/drawing/2014/main" id="{05B2FACC-A356-49BE-9182-EC6A3840C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3" b="11307"/>
          <a:stretch/>
        </p:blipFill>
        <p:spPr>
          <a:xfrm>
            <a:off x="2819" y="-50407"/>
            <a:ext cx="12217828" cy="6931938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e autorização</a:t>
            </a:r>
          </a:p>
        </p:txBody>
      </p:sp>
      <p:sp>
        <p:nvSpPr>
          <p:cNvPr id="52" name="CaixaDeTexto 11">
            <a:extLst>
              <a:ext uri="{FF2B5EF4-FFF2-40B4-BE49-F238E27FC236}">
                <a16:creationId xmlns:a16="http://schemas.microsoft.com/office/drawing/2014/main" id="{9EEF746F-ADBA-4689-BA56-753987139415}"/>
              </a:ext>
            </a:extLst>
          </p:cNvPr>
          <p:cNvSpPr txBox="1"/>
          <p:nvPr/>
        </p:nvSpPr>
        <p:spPr>
          <a:xfrm>
            <a:off x="1215189" y="4369930"/>
            <a:ext cx="300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Cognito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96F1F689-766A-4BAB-857A-D585CFA89891}"/>
              </a:ext>
            </a:extLst>
          </p:cNvPr>
          <p:cNvGrpSpPr/>
          <p:nvPr/>
        </p:nvGrpSpPr>
        <p:grpSpPr>
          <a:xfrm>
            <a:off x="1689225" y="2088147"/>
            <a:ext cx="2074245" cy="2066265"/>
            <a:chOff x="7751835" y="2018804"/>
            <a:chExt cx="781349" cy="778343"/>
          </a:xfrm>
        </p:grpSpPr>
        <p:sp>
          <p:nvSpPr>
            <p:cNvPr id="54" name="Rounded Rectangle 39">
              <a:extLst>
                <a:ext uri="{FF2B5EF4-FFF2-40B4-BE49-F238E27FC236}">
                  <a16:creationId xmlns:a16="http://schemas.microsoft.com/office/drawing/2014/main" id="{97A2B146-C994-4685-95DC-10ED0765BCE6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5" name="Picture 20" descr="Resultado de imagem para amazon cognito logo">
              <a:extLst>
                <a:ext uri="{FF2B5EF4-FFF2-40B4-BE49-F238E27FC236}">
                  <a16:creationId xmlns:a16="http://schemas.microsoft.com/office/drawing/2014/main" id="{4BFD2CD3-C5EE-44EF-A3C2-B5CE7F0DE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ixaDeTexto 11">
            <a:extLst>
              <a:ext uri="{FF2B5EF4-FFF2-40B4-BE49-F238E27FC236}">
                <a16:creationId xmlns:a16="http://schemas.microsoft.com/office/drawing/2014/main" id="{62858E32-0271-433B-A089-8C2AE13D19A4}"/>
              </a:ext>
            </a:extLst>
          </p:cNvPr>
          <p:cNvSpPr txBox="1"/>
          <p:nvPr/>
        </p:nvSpPr>
        <p:spPr>
          <a:xfrm>
            <a:off x="5863300" y="1995521"/>
            <a:ext cx="585632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Gerenciado e escalável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Armazenamento de usuários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Confirmação de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Criptografia em repouso e em trânsito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baseada em padrões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CA8F84E-49D7-4C15-AB42-C25D496EE52E}"/>
              </a:ext>
            </a:extLst>
          </p:cNvPr>
          <p:cNvCxnSpPr/>
          <p:nvPr/>
        </p:nvCxnSpPr>
        <p:spPr>
          <a:xfrm>
            <a:off x="5233586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A8F3F6-D3DA-48A6-9A10-38C80C99127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EC3B3D79-6AA2-4F0A-A44B-C19F6EAF5DFF}"/>
              </a:ext>
            </a:extLst>
          </p:cNvPr>
          <p:cNvSpPr txBox="1"/>
          <p:nvPr/>
        </p:nvSpPr>
        <p:spPr>
          <a:xfrm>
            <a:off x="5496177" y="527362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512 MB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A575B4-E5BF-42AE-A0B7-8EFA61986C77}"/>
              </a:ext>
            </a:extLst>
          </p:cNvPr>
          <p:cNvSpPr txBox="1"/>
          <p:nvPr/>
        </p:nvSpPr>
        <p:spPr>
          <a:xfrm>
            <a:off x="4981476" y="5641102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de armazenamento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F4EEDD28-11AB-4DB3-B1EE-8B46660CF23B}"/>
              </a:ext>
            </a:extLst>
          </p:cNvPr>
          <p:cNvSpPr txBox="1"/>
          <p:nvPr/>
        </p:nvSpPr>
        <p:spPr>
          <a:xfrm>
            <a:off x="9314104" y="52736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1,50 USD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58D5B60-D9BD-4651-BF19-5A3A563889C4}"/>
              </a:ext>
            </a:extLst>
          </p:cNvPr>
          <p:cNvSpPr txBox="1"/>
          <p:nvPr/>
        </p:nvSpPr>
        <p:spPr>
          <a:xfrm>
            <a:off x="8473206" y="5641102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GB/ mês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Modelagem do banco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E48A7FD-6547-4E1D-B5CC-FA5F3DF85450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ADC785D-A296-4DFC-B641-9F37E4BE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28" y="441401"/>
            <a:ext cx="7511944" cy="61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9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Testes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182AAB-CF68-483A-A993-A4B86513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6" b="312"/>
          <a:stretch/>
        </p:blipFill>
        <p:spPr>
          <a:xfrm>
            <a:off x="2197836" y="1116547"/>
            <a:ext cx="8176658" cy="45831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AutoShape 4" descr="Resultado de imagem para capybara framework logo">
            <a:extLst>
              <a:ext uri="{FF2B5EF4-FFF2-40B4-BE49-F238E27FC236}">
                <a16:creationId xmlns:a16="http://schemas.microsoft.com/office/drawing/2014/main" id="{5F1C724B-658E-4C00-AB5B-0608877C3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2355" y="33197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AB5F1E-458F-4393-A991-122E3673017B}"/>
              </a:ext>
            </a:extLst>
          </p:cNvPr>
          <p:cNvSpPr/>
          <p:nvPr/>
        </p:nvSpPr>
        <p:spPr>
          <a:xfrm>
            <a:off x="3211764" y="482944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FAD344C5-61EA-4105-9D84-CB0E3EC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56" b="90556" l="33125" r="95000">
                        <a14:foregroundMark x1="48542" y1="15556" x2="53333" y2="14167"/>
                        <a14:foregroundMark x1="53333" y1="14167" x2="55000" y2="14722"/>
                        <a14:foregroundMark x1="50000" y1="10833" x2="50000" y2="13333"/>
                        <a14:foregroundMark x1="36458" y1="23611" x2="33333" y2="30000"/>
                        <a14:foregroundMark x1="33333" y1="30000" x2="37292" y2="35000"/>
                        <a14:foregroundMark x1="37292" y1="35000" x2="38333" y2="35556"/>
                        <a14:foregroundMark x1="82083" y1="81389" x2="87500" y2="80833"/>
                        <a14:foregroundMark x1="87500" y1="80833" x2="91667" y2="76111"/>
                        <a14:foregroundMark x1="91667" y1="76111" x2="92917" y2="53333"/>
                        <a14:foregroundMark x1="92917" y1="53333" x2="90833" y2="46667"/>
                        <a14:foregroundMark x1="90833" y1="46667" x2="88958" y2="43889"/>
                        <a14:foregroundMark x1="89167" y1="42222" x2="93125" y2="48333"/>
                        <a14:foregroundMark x1="94583" y1="55833" x2="95000" y2="58056"/>
                        <a14:foregroundMark x1="81667" y1="84167" x2="77917" y2="81667"/>
                        <a14:foregroundMark x1="60208" y1="81667" x2="57708" y2="86389"/>
                        <a14:foregroundMark x1="60208" y1="85000" x2="54375" y2="90556"/>
                        <a14:foregroundMark x1="52708" y1="86111" x2="48958" y2="85000"/>
                        <a14:foregroundMark x1="47500" y1="84722" x2="50417" y2="8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05" t="8435" r="2994" b="9432"/>
          <a:stretch/>
        </p:blipFill>
        <p:spPr bwMode="auto">
          <a:xfrm>
            <a:off x="3491469" y="5025562"/>
            <a:ext cx="619346" cy="57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ACE7D-B85E-490E-B278-F468FB2644F1}"/>
              </a:ext>
            </a:extLst>
          </p:cNvPr>
          <p:cNvSpPr txBox="1"/>
          <p:nvPr/>
        </p:nvSpPr>
        <p:spPr>
          <a:xfrm>
            <a:off x="3238526" y="564844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Capybara</a:t>
            </a:r>
            <a:endParaRPr lang="en-US" dirty="0">
              <a:latin typeface="Dubai Light"/>
              <a:cs typeface="Dubai Ligh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90ED53-AB5B-4C3B-BD8A-7690DF98E3A4}"/>
              </a:ext>
            </a:extLst>
          </p:cNvPr>
          <p:cNvSpPr/>
          <p:nvPr/>
        </p:nvSpPr>
        <p:spPr>
          <a:xfrm>
            <a:off x="1866227" y="481050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14DAB1-E859-43B7-9CA5-D592A13B515D}"/>
              </a:ext>
            </a:extLst>
          </p:cNvPr>
          <p:cNvSpPr txBox="1"/>
          <p:nvPr/>
        </p:nvSpPr>
        <p:spPr>
          <a:xfrm>
            <a:off x="1892988" y="562950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Ruby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1030" name="Picture 6" descr="Resultado de imagem para ruby logo">
            <a:extLst>
              <a:ext uri="{FF2B5EF4-FFF2-40B4-BE49-F238E27FC236}">
                <a16:creationId xmlns:a16="http://schemas.microsoft.com/office/drawing/2014/main" id="{F3601567-D876-410C-B62D-6D2CFFDA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3" y="4977639"/>
            <a:ext cx="529252" cy="56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E79A3A-69DE-4A43-9B45-A46E7E670447}"/>
              </a:ext>
            </a:extLst>
          </p:cNvPr>
          <p:cNvSpPr/>
          <p:nvPr/>
        </p:nvSpPr>
        <p:spPr>
          <a:xfrm>
            <a:off x="1850251" y="3459032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0AEBEC-3F5B-45FC-B26A-AAFB9D1C8842}"/>
              </a:ext>
            </a:extLst>
          </p:cNvPr>
          <p:cNvSpPr txBox="1"/>
          <p:nvPr/>
        </p:nvSpPr>
        <p:spPr>
          <a:xfrm>
            <a:off x="1877013" y="4278031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Cucumber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6" name="Picture 2" descr="Resultado de imagem para cucumber logo">
            <a:extLst>
              <a:ext uri="{FF2B5EF4-FFF2-40B4-BE49-F238E27FC236}">
                <a16:creationId xmlns:a16="http://schemas.microsoft.com/office/drawing/2014/main" id="{2294D8D7-0DB6-4993-8070-3FFF48F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65" y="3626275"/>
            <a:ext cx="493608" cy="58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54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Gestão de atividades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E19E07-C07B-4936-AB19-A4EBEEA9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5645" r="23" b="5587"/>
          <a:stretch/>
        </p:blipFill>
        <p:spPr>
          <a:xfrm>
            <a:off x="1691633" y="1232874"/>
            <a:ext cx="8808734" cy="4682537"/>
          </a:xfrm>
          <a:prstGeom prst="rect">
            <a:avLst/>
          </a:prstGeom>
        </p:spPr>
      </p:pic>
      <p:pic>
        <p:nvPicPr>
          <p:cNvPr id="52" name="Picture 2" descr="Resultado de imagem para microsoft planner logo">
            <a:extLst>
              <a:ext uri="{FF2B5EF4-FFF2-40B4-BE49-F238E27FC236}">
                <a16:creationId xmlns:a16="http://schemas.microsoft.com/office/drawing/2014/main" id="{25A75646-FD96-4C9D-89D5-BFC68899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4"/>
          <a:stretch/>
        </p:blipFill>
        <p:spPr bwMode="auto">
          <a:xfrm>
            <a:off x="6299748" y="5087166"/>
            <a:ext cx="3134179" cy="9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11">
            <a:extLst>
              <a:ext uri="{FF2B5EF4-FFF2-40B4-BE49-F238E27FC236}">
                <a16:creationId xmlns:a16="http://schemas.microsoft.com/office/drawing/2014/main" id="{45F5F860-E2E6-411A-BE9C-F346E9B18358}"/>
              </a:ext>
            </a:extLst>
          </p:cNvPr>
          <p:cNvSpPr txBox="1"/>
          <p:nvPr/>
        </p:nvSpPr>
        <p:spPr>
          <a:xfrm>
            <a:off x="6536430" y="5348157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Microsoft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Planner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16" name="Picture 2" descr="Resultado de imagem para microsoft planner logo">
            <a:extLst>
              <a:ext uri="{FF2B5EF4-FFF2-40B4-BE49-F238E27FC236}">
                <a16:creationId xmlns:a16="http://schemas.microsoft.com/office/drawing/2014/main" id="{32E02B59-9F0F-476A-89EA-44A1FA4B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07" y="4490866"/>
            <a:ext cx="1539421" cy="153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9E2ABC5-FC7C-4B83-8F07-65DC6BFB468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4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Mockups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 tela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772182-3597-4E62-A224-7D17F632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5" t="23056" r="49678" b="27126"/>
          <a:stretch/>
        </p:blipFill>
        <p:spPr>
          <a:xfrm>
            <a:off x="1194237" y="993538"/>
            <a:ext cx="5663072" cy="4921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9D801-AE06-434B-8F3E-097140E96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6" t="14667" r="28333" b="5799"/>
          <a:stretch/>
        </p:blipFill>
        <p:spPr>
          <a:xfrm>
            <a:off x="5834744" y="993538"/>
            <a:ext cx="5215141" cy="49218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78800C-E008-4B09-AA43-3E279DF1DA3D}"/>
              </a:ext>
            </a:extLst>
          </p:cNvPr>
          <p:cNvSpPr/>
          <p:nvPr/>
        </p:nvSpPr>
        <p:spPr>
          <a:xfrm>
            <a:off x="9554434" y="4330929"/>
            <a:ext cx="1698171" cy="16981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figma logo">
            <a:extLst>
              <a:ext uri="{FF2B5EF4-FFF2-40B4-BE49-F238E27FC236}">
                <a16:creationId xmlns:a16="http://schemas.microsoft.com/office/drawing/2014/main" id="{3CDB8080-D5F8-47ED-AC27-D18C5EA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43" y="4212438"/>
            <a:ext cx="1935152" cy="19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A41B52-1386-4E2F-95BF-3709CDD92192}"/>
              </a:ext>
            </a:extLst>
          </p:cNvPr>
          <p:cNvSpPr/>
          <p:nvPr/>
        </p:nvSpPr>
        <p:spPr>
          <a:xfrm>
            <a:off x="7762811" y="4943441"/>
            <a:ext cx="1918279" cy="107972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1">
            <a:extLst>
              <a:ext uri="{FF2B5EF4-FFF2-40B4-BE49-F238E27FC236}">
                <a16:creationId xmlns:a16="http://schemas.microsoft.com/office/drawing/2014/main" id="{1583BDF5-58E4-4434-8A53-21A17B2255C5}"/>
              </a:ext>
            </a:extLst>
          </p:cNvPr>
          <p:cNvSpPr txBox="1"/>
          <p:nvPr/>
        </p:nvSpPr>
        <p:spPr>
          <a:xfrm>
            <a:off x="8128489" y="5227625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Figma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6211930-86E3-49DB-BF2E-A1922D34B918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9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4A8F95-86D6-4F11-8109-3871EF1E9695}"/>
              </a:ext>
            </a:extLst>
          </p:cNvPr>
          <p:cNvSpPr txBox="1"/>
          <p:nvPr/>
        </p:nvSpPr>
        <p:spPr>
          <a:xfrm>
            <a:off x="9520074" y="4386928"/>
            <a:ext cx="2029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Por: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TecHxHunt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C7FA86-6990-4DBA-87F0-772364B083E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A8605E8-E268-495F-AF30-412845AD8B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458" y="1576586"/>
            <a:ext cx="2718078" cy="27180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8C3780-0E99-464A-846E-912A0B6A88B3}"/>
              </a:ext>
            </a:extLst>
          </p:cNvPr>
          <p:cNvSpPr txBox="1"/>
          <p:nvPr/>
        </p:nvSpPr>
        <p:spPr>
          <a:xfrm>
            <a:off x="7019423" y="4202330"/>
            <a:ext cx="480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DEMONSTRAÇÃO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DC30E-0463-D94E-A5AE-D6E286BD4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5"/>
          <a:stretch/>
        </p:blipFill>
        <p:spPr>
          <a:xfrm>
            <a:off x="115725" y="150820"/>
            <a:ext cx="6533270" cy="65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1BFE88B-B26C-43FD-B9E4-6799A5C2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6640" y="257952"/>
            <a:ext cx="475787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Dubai Light"/>
                <a:cs typeface="Dubai Light"/>
              </a:rPr>
              <a:t>Próximos passos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8D732CD0-4BEC-408F-9CBA-4F95F3F57E9D}"/>
              </a:ext>
            </a:extLst>
          </p:cNvPr>
          <p:cNvSpPr txBox="1"/>
          <p:nvPr/>
        </p:nvSpPr>
        <p:spPr>
          <a:xfrm>
            <a:off x="5902456" y="2272520"/>
            <a:ext cx="585632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Cobertura de testes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Banco de dados relacional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Aprimoramentos em UX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BAA719B-411C-49B1-B055-E92E253A0EE4}"/>
              </a:ext>
            </a:extLst>
          </p:cNvPr>
          <p:cNvCxnSpPr/>
          <p:nvPr/>
        </p:nvCxnSpPr>
        <p:spPr>
          <a:xfrm>
            <a:off x="5088442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lamp vector">
            <a:extLst>
              <a:ext uri="{FF2B5EF4-FFF2-40B4-BE49-F238E27FC236}">
                <a16:creationId xmlns:a16="http://schemas.microsoft.com/office/drawing/2014/main" id="{15D7BBE8-DD6F-49ED-8527-13FE1FDB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92" y="1714501"/>
            <a:ext cx="3428997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AD8DF44-5681-4452-B564-C48174F9F8EB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4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9">
            <a:extLst>
              <a:ext uri="{FF2B5EF4-FFF2-40B4-BE49-F238E27FC236}">
                <a16:creationId xmlns:a16="http://schemas.microsoft.com/office/drawing/2014/main" id="{6DC14384-F19E-E04B-8F86-3B6E107418E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4C060A95-B141-A243-A787-DFC68971B8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61" y="1648318"/>
            <a:ext cx="2718078" cy="2718077"/>
          </a:xfrm>
          <a:prstGeom prst="rect">
            <a:avLst/>
          </a:prstGeom>
        </p:spPr>
      </p:pic>
      <p:sp>
        <p:nvSpPr>
          <p:cNvPr id="10" name="CaixaDeTexto 11">
            <a:extLst>
              <a:ext uri="{FF2B5EF4-FFF2-40B4-BE49-F238E27FC236}">
                <a16:creationId xmlns:a16="http://schemas.microsoft.com/office/drawing/2014/main" id="{87A9F2FD-9DA2-D647-8589-760CD7B6DCBF}"/>
              </a:ext>
            </a:extLst>
          </p:cNvPr>
          <p:cNvSpPr txBox="1"/>
          <p:nvPr/>
        </p:nvSpPr>
        <p:spPr>
          <a:xfrm>
            <a:off x="4323369" y="4044552"/>
            <a:ext cx="3545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73971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9">
            <a:extLst>
              <a:ext uri="{FF2B5EF4-FFF2-40B4-BE49-F238E27FC236}">
                <a16:creationId xmlns:a16="http://schemas.microsoft.com/office/drawing/2014/main" id="{A133E533-EF18-433B-AF40-405A82D4C418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3088708" y="4146870"/>
            <a:ext cx="1792386" cy="1792385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5001403" y="4374906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5001402" y="5128959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711ABE-7B88-43E3-81E6-39A32D37EAC2}"/>
              </a:ext>
            </a:extLst>
          </p:cNvPr>
          <p:cNvSpPr txBox="1"/>
          <p:nvPr/>
        </p:nvSpPr>
        <p:spPr>
          <a:xfrm>
            <a:off x="3214442" y="2164370"/>
            <a:ext cx="57631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cs typeface="Dubai Light" panose="020B0303030403030204" pitchFamily="34" charset="-78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tore inside of a restaurant&#10;&#10;Description generated with very high confidence">
            <a:extLst>
              <a:ext uri="{FF2B5EF4-FFF2-40B4-BE49-F238E27FC236}">
                <a16:creationId xmlns:a16="http://schemas.microsoft.com/office/drawing/2014/main" id="{01B4DC90-9D6B-4986-B234-4A0147CC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" t="-150" b="15269"/>
          <a:stretch/>
        </p:blipFill>
        <p:spPr>
          <a:xfrm>
            <a:off x="-11855" y="-19050"/>
            <a:ext cx="1220385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quarto casa">
            <a:extLst>
              <a:ext uri="{FF2B5EF4-FFF2-40B4-BE49-F238E27FC236}">
                <a16:creationId xmlns:a16="http://schemas.microsoft.com/office/drawing/2014/main" id="{0EF70C1E-7414-4159-9E9B-3B7B24DA2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1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A385124-C31C-4AA3-8C2E-F5E598AC9EAC}"/>
              </a:ext>
            </a:extLst>
          </p:cNvPr>
          <p:cNvSpPr/>
          <p:nvPr/>
        </p:nvSpPr>
        <p:spPr>
          <a:xfrm rot="5167750">
            <a:off x="1031762" y="-2594880"/>
            <a:ext cx="79712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167750">
            <a:off x="-2645957" y="1340089"/>
            <a:ext cx="7967645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71ADD430-5A14-43B3-8FB4-0C5E53B880B9}"/>
              </a:ext>
            </a:extLst>
          </p:cNvPr>
          <p:cNvSpPr txBox="1"/>
          <p:nvPr/>
        </p:nvSpPr>
        <p:spPr>
          <a:xfrm>
            <a:off x="62421" y="1600235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a typeface="+mn-lt"/>
                <a:cs typeface="+mn-lt"/>
              </a:rPr>
              <a:t>“	       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 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Nem </a:t>
            </a:r>
            <a:r>
              <a:rPr lang="pt-BR" sz="2800" dirty="0">
                <a:solidFill>
                  <a:schemeClr val="bg1"/>
                </a:solidFill>
                <a:latin typeface="Calibri Light"/>
                <a:ea typeface="+mn-lt"/>
                <a:cs typeface="Dubai Light"/>
              </a:rPr>
              <a:t>fui convidado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BBA7AC8D-2949-4691-95DD-911FC3A8A82D}"/>
              </a:ext>
            </a:extLst>
          </p:cNvPr>
          <p:cNvSpPr txBox="1"/>
          <p:nvPr/>
        </p:nvSpPr>
        <p:spPr>
          <a:xfrm>
            <a:off x="38659" y="2883226"/>
            <a:ext cx="39891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Dubai Light"/>
              </a:rPr>
              <a:t>“		   </a:t>
            </a:r>
            <a:r>
              <a:rPr lang="pt-BR" sz="2800" dirty="0">
                <a:solidFill>
                  <a:schemeClr val="bg1"/>
                </a:solidFill>
                <a:cs typeface="Dubai Light"/>
              </a:rPr>
              <a:t>que</a:t>
            </a:r>
          </a:p>
          <a:p>
            <a:r>
              <a:rPr lang="pt-BR" sz="2800" dirty="0">
                <a:solidFill>
                  <a:schemeClr val="bg1"/>
                </a:solidFill>
                <a:cs typeface="Dubai Light"/>
              </a:rPr>
              <a:t>meus pais vejam isso</a:t>
            </a:r>
            <a:r>
              <a:rPr lang="pt-BR" sz="3600" b="1" dirty="0">
                <a:solidFill>
                  <a:schemeClr val="bg1"/>
                </a:solidFill>
                <a:cs typeface="Dubai Light"/>
              </a:rPr>
              <a:t>"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8BA1040B-EAEE-4E48-90FB-2CED1C9B4B7C}"/>
              </a:ext>
            </a:extLst>
          </p:cNvPr>
          <p:cNvSpPr txBox="1"/>
          <p:nvPr/>
        </p:nvSpPr>
        <p:spPr>
          <a:xfrm>
            <a:off x="57583" y="205501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“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             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que eu vou ser bonito assim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"</a:t>
            </a:r>
            <a:endParaRPr lang="pt-BR" sz="2800" b="1" dirty="0">
              <a:solidFill>
                <a:schemeClr val="bg1"/>
              </a:solidFill>
              <a:latin typeface="+mj-lt"/>
              <a:ea typeface="+mn-lt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A4EE89-B2FE-4994-893F-035764952786}"/>
              </a:ext>
            </a:extLst>
          </p:cNvPr>
          <p:cNvSpPr/>
          <p:nvPr/>
        </p:nvSpPr>
        <p:spPr>
          <a:xfrm>
            <a:off x="250353" y="205501"/>
            <a:ext cx="1265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Nunca</a:t>
            </a:r>
            <a:endParaRPr lang="pt-BR" sz="3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BFEC4CA-DA73-4B03-95DD-B9BE21400420}"/>
              </a:ext>
            </a:extLst>
          </p:cNvPr>
          <p:cNvSpPr/>
          <p:nvPr/>
        </p:nvSpPr>
        <p:spPr>
          <a:xfrm>
            <a:off x="263800" y="1609713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Nossa...</a:t>
            </a:r>
            <a:endParaRPr lang="pt-BR" sz="3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463489-0BE8-435A-90C2-27AA248311C7}"/>
              </a:ext>
            </a:extLst>
          </p:cNvPr>
          <p:cNvSpPr/>
          <p:nvPr/>
        </p:nvSpPr>
        <p:spPr>
          <a:xfrm>
            <a:off x="233851" y="2949966"/>
            <a:ext cx="2072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Dubai Light"/>
              </a:rPr>
              <a:t>Não quero </a:t>
            </a:r>
            <a:endParaRPr lang="pt-BR" sz="3200" dirty="0"/>
          </a:p>
        </p:txBody>
      </p:sp>
      <p:sp>
        <p:nvSpPr>
          <p:cNvPr id="13" name="CaixaDeTexto 3">
            <a:extLst>
              <a:ext uri="{FF2B5EF4-FFF2-40B4-BE49-F238E27FC236}">
                <a16:creationId xmlns:a16="http://schemas.microsoft.com/office/drawing/2014/main" id="{E45B37C1-7809-4727-8844-8C93E282F887}"/>
              </a:ext>
            </a:extLst>
          </p:cNvPr>
          <p:cNvSpPr txBox="1"/>
          <p:nvPr/>
        </p:nvSpPr>
        <p:spPr>
          <a:xfrm>
            <a:off x="326877" y="461143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Julgamento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4" name="CaixaDeTexto 3">
            <a:extLst>
              <a:ext uri="{FF2B5EF4-FFF2-40B4-BE49-F238E27FC236}">
                <a16:creationId xmlns:a16="http://schemas.microsoft.com/office/drawing/2014/main" id="{49FDB393-9A11-4D9F-9A57-932100F9425E}"/>
              </a:ext>
            </a:extLst>
          </p:cNvPr>
          <p:cNvSpPr txBox="1"/>
          <p:nvPr/>
        </p:nvSpPr>
        <p:spPr>
          <a:xfrm>
            <a:off x="307953" y="549912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Aceitação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2" grpId="0"/>
      <p:bldP spid="4" grpId="0"/>
      <p:bldP spid="8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hand holding a cell phone&#10;&#10;Description generated with very high confidence">
            <a:extLst>
              <a:ext uri="{FF2B5EF4-FFF2-40B4-BE49-F238E27FC236}">
                <a16:creationId xmlns:a16="http://schemas.microsoft.com/office/drawing/2014/main" id="{4CFF1187-8E91-4B3B-B4CC-986210786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" t="12363" r="-46" b="3510"/>
          <a:stretch/>
        </p:blipFill>
        <p:spPr>
          <a:xfrm>
            <a:off x="-109" y="249"/>
            <a:ext cx="12203514" cy="686002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Desconforto nas redes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8CB51E-614D-4C87-8F78-0DCCCF1FB8F7}"/>
              </a:ext>
            </a:extLst>
          </p:cNvPr>
          <p:cNvGrpSpPr/>
          <p:nvPr/>
        </p:nvGrpSpPr>
        <p:grpSpPr>
          <a:xfrm>
            <a:off x="3555999" y="1666816"/>
            <a:ext cx="7429501" cy="3805722"/>
            <a:chOff x="3705222" y="2194560"/>
            <a:chExt cx="4016441" cy="2057400"/>
          </a:xfrm>
        </p:grpSpPr>
        <p:pic>
          <p:nvPicPr>
            <p:cNvPr id="12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F01B5348-F584-48BA-85BF-0AFCCE363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17082" r="17973" b="76918"/>
            <a:stretch/>
          </p:blipFill>
          <p:spPr bwMode="auto">
            <a:xfrm>
              <a:off x="3705222" y="2194560"/>
              <a:ext cx="4016441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5B84759F-970A-4C63-8438-6ABF7C140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28783" r="18735" b="65217"/>
            <a:stretch/>
          </p:blipFill>
          <p:spPr bwMode="auto">
            <a:xfrm>
              <a:off x="3705222" y="2606040"/>
              <a:ext cx="396522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C3A9A0A6-09B8-4A47-BDBC-D401B9B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81764" r="31658" b="12236"/>
            <a:stretch/>
          </p:blipFill>
          <p:spPr bwMode="auto">
            <a:xfrm>
              <a:off x="3705222" y="3840480"/>
              <a:ext cx="3096436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D69A69E1-A2A6-48EC-9BC1-70D0F3A6C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70190" r="27675" b="23810"/>
            <a:stretch/>
          </p:blipFill>
          <p:spPr bwMode="auto">
            <a:xfrm>
              <a:off x="3705222" y="3429000"/>
              <a:ext cx="336419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A3DD671D-2FD5-4C05-8EA4-7F24CFEDD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40630" r="19450" b="53370"/>
            <a:stretch/>
          </p:blipFill>
          <p:spPr bwMode="auto">
            <a:xfrm>
              <a:off x="3705222" y="3017520"/>
              <a:ext cx="391716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52C3C5-9912-4EC8-8CD0-F0A79E8D877F}"/>
              </a:ext>
            </a:extLst>
          </p:cNvPr>
          <p:cNvSpPr txBox="1"/>
          <p:nvPr/>
        </p:nvSpPr>
        <p:spPr>
          <a:xfrm>
            <a:off x="330357" y="171307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Eu vi um amigo / amigos em uma festa que eu não fui convidado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3F5E8A-6E35-48AF-A781-FD43275B4B80}"/>
              </a:ext>
            </a:extLst>
          </p:cNvPr>
          <p:cNvSpPr txBox="1"/>
          <p:nvPr/>
        </p:nvSpPr>
        <p:spPr>
          <a:xfrm>
            <a:off x="330357" y="2498495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de mim que eu não queria que fossem públicas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C3E2-D4BD-48A0-B882-8BAC064BF2DF}"/>
              </a:ext>
            </a:extLst>
          </p:cNvPr>
          <p:cNvSpPr txBox="1"/>
          <p:nvPr/>
        </p:nvSpPr>
        <p:spPr>
          <a:xfrm>
            <a:off x="330357" y="3245653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tem uma vida melhor que a minha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6C2379-4FF7-4B73-9CD7-F151CB973B93}"/>
              </a:ext>
            </a:extLst>
          </p:cNvPr>
          <p:cNvSpPr txBox="1"/>
          <p:nvPr/>
        </p:nvSpPr>
        <p:spPr>
          <a:xfrm>
            <a:off x="330357" y="4038092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postou informação privada 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442C42-B43D-46B3-9ED3-BF4764C2A9BA}"/>
              </a:ext>
            </a:extLst>
          </p:cNvPr>
          <p:cNvSpPr txBox="1"/>
          <p:nvPr/>
        </p:nvSpPr>
        <p:spPr>
          <a:xfrm>
            <a:off x="330357" y="478192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felizes no feriado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DA9FFA-0B6B-43D9-ADF6-AB8B92DE06DB}"/>
              </a:ext>
            </a:extLst>
          </p:cNvPr>
          <p:cNvSpPr txBox="1"/>
          <p:nvPr/>
        </p:nvSpPr>
        <p:spPr>
          <a:xfrm>
            <a:off x="10890770" y="174385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59%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892457-3D44-440C-8910-17D5D539CEE5}"/>
              </a:ext>
            </a:extLst>
          </p:cNvPr>
          <p:cNvSpPr txBox="1"/>
          <p:nvPr/>
        </p:nvSpPr>
        <p:spPr>
          <a:xfrm>
            <a:off x="10801870" y="252927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7961A-98C3-41EE-9609-14383E79349C}"/>
              </a:ext>
            </a:extLst>
          </p:cNvPr>
          <p:cNvSpPr txBox="1"/>
          <p:nvPr/>
        </p:nvSpPr>
        <p:spPr>
          <a:xfrm>
            <a:off x="10700270" y="3276430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89636C-06A6-4E1A-A83D-167801CADDC2}"/>
              </a:ext>
            </a:extLst>
          </p:cNvPr>
          <p:cNvSpPr txBox="1"/>
          <p:nvPr/>
        </p:nvSpPr>
        <p:spPr>
          <a:xfrm>
            <a:off x="9665740" y="403809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49%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64F2DE-2A38-4698-9A5F-842A9693808F}"/>
              </a:ext>
            </a:extLst>
          </p:cNvPr>
          <p:cNvSpPr txBox="1"/>
          <p:nvPr/>
        </p:nvSpPr>
        <p:spPr>
          <a:xfrm>
            <a:off x="9193003" y="481270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45%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60DCDD6-05C2-4D4B-91EB-30B8B510DDB3}"/>
              </a:ext>
            </a:extLst>
          </p:cNvPr>
          <p:cNvCxnSpPr>
            <a:cxnSpLocks/>
          </p:cNvCxnSpPr>
          <p:nvPr/>
        </p:nvCxnSpPr>
        <p:spPr>
          <a:xfrm>
            <a:off x="3647815" y="1612124"/>
            <a:ext cx="0" cy="38744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D5A90F-7CBF-4E6F-8A41-52029E228E13}"/>
              </a:ext>
            </a:extLst>
          </p:cNvPr>
          <p:cNvSpPr txBox="1"/>
          <p:nvPr/>
        </p:nvSpPr>
        <p:spPr>
          <a:xfrm>
            <a:off x="8252085" y="5736643"/>
            <a:ext cx="33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Fonte: Kaspersky </a:t>
            </a:r>
            <a:r>
              <a:rPr lang="pt-BR" dirty="0" err="1">
                <a:solidFill>
                  <a:schemeClr val="bg1"/>
                </a:solidFill>
                <a:cs typeface="Dubai Light" panose="020B0303030403030204"/>
              </a:rPr>
              <a:t>job</a:t>
            </a:r>
            <a:endParaRPr lang="pt-BR" dirty="0">
              <a:solidFill>
                <a:schemeClr val="bg1"/>
              </a:solidFill>
              <a:cs typeface="Dubai Light" panose="020B0303030403030204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4E60B6E-82BF-4401-8D5D-A45641CB9271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396597" y="2448778"/>
            <a:ext cx="50860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Uma rede social para criar</a:t>
            </a:r>
          </a:p>
          <a:p>
            <a:r>
              <a:rPr lang="pt-BR" sz="2800" b="1" dirty="0" err="1">
                <a:solidFill>
                  <a:srgbClr val="00B0F0"/>
                </a:solidFill>
                <a:cs typeface="Dubai Light" panose="020B0303030403030204"/>
              </a:rPr>
              <a:t>MemoryLines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endParaRPr lang="pt-BR" sz="2400" dirty="0">
              <a:solidFill>
                <a:schemeClr val="bg1"/>
              </a:solidFill>
              <a:cs typeface="Dubai Light" panose="020B0303030403030204"/>
            </a:endParaRP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guardar e relembrar</a:t>
            </a:r>
          </a:p>
          <a:p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Momentos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 </a:t>
            </a:r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fotos e vídeos</a:t>
            </a: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com os amigos e familiares</a:t>
            </a:r>
            <a:endParaRPr lang="pt-BR" sz="2400" b="1" dirty="0">
              <a:solidFill>
                <a:srgbClr val="00B0F0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B5D573A-41BB-4937-AF60-379CFD343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" t="15783" r="187" b="9683"/>
          <a:stretch/>
        </p:blipFill>
        <p:spPr>
          <a:xfrm>
            <a:off x="163" y="-556"/>
            <a:ext cx="12189137" cy="6859353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4158" y="122284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A7078-C9A5-4472-BAE4-07628B4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" b="87"/>
          <a:stretch/>
        </p:blipFill>
        <p:spPr>
          <a:xfrm>
            <a:off x="9770074" y="2257955"/>
            <a:ext cx="1759274" cy="1759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F0AAE9-F248-4A4C-979A-BAF9DE212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87"/>
          <a:stretch/>
        </p:blipFill>
        <p:spPr>
          <a:xfrm>
            <a:off x="7513196" y="2254850"/>
            <a:ext cx="1761645" cy="17616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06218-1E48-4827-8511-AD4D7F16F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" r="2518"/>
          <a:stretch/>
        </p:blipFill>
        <p:spPr>
          <a:xfrm>
            <a:off x="2996880" y="2254850"/>
            <a:ext cx="1761645" cy="1761645"/>
          </a:xfrm>
          <a:prstGeom prst="rect">
            <a:avLst/>
          </a:prstGeom>
        </p:spPr>
      </p:pic>
      <p:pic>
        <p:nvPicPr>
          <p:cNvPr id="29" name="Imagem 28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554C2F0-4797-41BD-AE12-ED5396B2E4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1680" r="-1376" b="36242"/>
          <a:stretch/>
        </p:blipFill>
        <p:spPr>
          <a:xfrm>
            <a:off x="756750" y="2254850"/>
            <a:ext cx="1748002" cy="1748002"/>
          </a:xfrm>
          <a:prstGeom prst="rect">
            <a:avLst/>
          </a:prstGeom>
        </p:spPr>
      </p:pic>
      <p:pic>
        <p:nvPicPr>
          <p:cNvPr id="31" name="Imagem 30" descr="Homem com óculos de grau&#10;&#10;Descrição gerada automaticamente">
            <a:extLst>
              <a:ext uri="{FF2B5EF4-FFF2-40B4-BE49-F238E27FC236}">
                <a16:creationId xmlns:a16="http://schemas.microsoft.com/office/drawing/2014/main" id="{9B8FE234-FDF7-412C-B305-A629C9CAB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5255038" y="2254850"/>
            <a:ext cx="1761645" cy="1761645"/>
          </a:xfrm>
          <a:prstGeom prst="rect">
            <a:avLst/>
          </a:prstGeom>
        </p:spPr>
      </p:pic>
      <p:sp>
        <p:nvSpPr>
          <p:cNvPr id="35" name="CaixaDeTexto 11">
            <a:extLst>
              <a:ext uri="{FF2B5EF4-FFF2-40B4-BE49-F238E27FC236}">
                <a16:creationId xmlns:a16="http://schemas.microsoft.com/office/drawing/2014/main" id="{7D60826C-C8BB-4C8F-8DF0-373F2C5B9E27}"/>
              </a:ext>
            </a:extLst>
          </p:cNvPr>
          <p:cNvSpPr txBox="1"/>
          <p:nvPr/>
        </p:nvSpPr>
        <p:spPr>
          <a:xfrm>
            <a:off x="218957" y="4092376"/>
            <a:ext cx="28035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Juliana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6151904A-BC5D-46B6-96F5-440DA1A2EFB5}"/>
              </a:ext>
            </a:extLst>
          </p:cNvPr>
          <p:cNvSpPr txBox="1"/>
          <p:nvPr/>
        </p:nvSpPr>
        <p:spPr>
          <a:xfrm>
            <a:off x="3071608" y="4092375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Yudi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7" name="CaixaDeTexto 11">
            <a:extLst>
              <a:ext uri="{FF2B5EF4-FFF2-40B4-BE49-F238E27FC236}">
                <a16:creationId xmlns:a16="http://schemas.microsoft.com/office/drawing/2014/main" id="{4190BFF4-3018-478E-AFEA-DAA560E71976}"/>
              </a:ext>
            </a:extLst>
          </p:cNvPr>
          <p:cNvSpPr txBox="1"/>
          <p:nvPr/>
        </p:nvSpPr>
        <p:spPr>
          <a:xfrm>
            <a:off x="5289905" y="409237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Ruiz</a:t>
            </a:r>
          </a:p>
        </p:txBody>
      </p:sp>
      <p:sp>
        <p:nvSpPr>
          <p:cNvPr id="38" name="CaixaDeTexto 11">
            <a:extLst>
              <a:ext uri="{FF2B5EF4-FFF2-40B4-BE49-F238E27FC236}">
                <a16:creationId xmlns:a16="http://schemas.microsoft.com/office/drawing/2014/main" id="{EED8528C-1EB7-4935-8B63-4B8EE040C3BA}"/>
              </a:ext>
            </a:extLst>
          </p:cNvPr>
          <p:cNvSpPr txBox="1"/>
          <p:nvPr/>
        </p:nvSpPr>
        <p:spPr>
          <a:xfrm>
            <a:off x="7587924" y="409237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Vinicius</a:t>
            </a:r>
          </a:p>
        </p:txBody>
      </p:sp>
      <p:sp>
        <p:nvSpPr>
          <p:cNvPr id="39" name="CaixaDeTexto 11">
            <a:extLst>
              <a:ext uri="{FF2B5EF4-FFF2-40B4-BE49-F238E27FC236}">
                <a16:creationId xmlns:a16="http://schemas.microsoft.com/office/drawing/2014/main" id="{9AE9E498-E682-4DAB-8C56-4EFF598E71B9}"/>
              </a:ext>
            </a:extLst>
          </p:cNvPr>
          <p:cNvSpPr txBox="1"/>
          <p:nvPr/>
        </p:nvSpPr>
        <p:spPr>
          <a:xfrm>
            <a:off x="9839261" y="4092373"/>
            <a:ext cx="16121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Rodolfo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04E51B0-8FE5-4919-832B-EE3DCCD30D9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E84F1D-62E1-4627-A8F0-094CDCCFCD41}"/>
              </a:ext>
            </a:extLst>
          </p:cNvPr>
          <p:cNvSpPr txBox="1"/>
          <p:nvPr/>
        </p:nvSpPr>
        <p:spPr>
          <a:xfrm>
            <a:off x="4759804" y="1090888"/>
            <a:ext cx="275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>
                <a:solidFill>
                  <a:schemeClr val="bg1"/>
                </a:solidFill>
                <a:latin typeface="Montserrat"/>
                <a:cs typeface="Dubai Light" panose="020B0303030403030204"/>
              </a:rPr>
              <a:t>TecHxHunt</a:t>
            </a:r>
            <a:endParaRPr lang="pt-BR" sz="3600" dirty="0">
              <a:solidFill>
                <a:schemeClr val="bg1"/>
              </a:solidFill>
              <a:latin typeface="Montserrat"/>
              <a:cs typeface="Dubai Light" panose="020B0303030403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2813B28-0EC7-4C78-899F-F5390A6900E4}"/>
              </a:ext>
            </a:extLst>
          </p:cNvPr>
          <p:cNvSpPr/>
          <p:nvPr/>
        </p:nvSpPr>
        <p:spPr>
          <a:xfrm>
            <a:off x="5920707" y="1649697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5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516</Words>
  <Application>Microsoft Office PowerPoint</Application>
  <PresentationFormat>Widescreen</PresentationFormat>
  <Paragraphs>158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Dubai Light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371</cp:revision>
  <dcterms:created xsi:type="dcterms:W3CDTF">2019-11-06T20:27:11Z</dcterms:created>
  <dcterms:modified xsi:type="dcterms:W3CDTF">2019-12-04T21:03:51Z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